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162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8CB55C-50BF-41EF-AAAD-9BD0D97750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D49255B-194C-44E0-BBC6-2C3BFC253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CEC2F5-831C-496F-8FDF-FA9D182A9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C840-726F-4831-BAE1-E8BC7E94EA1D}" type="datetimeFigureOut">
              <a:rPr lang="ko-KR" altLang="en-US" smtClean="0"/>
              <a:t>2023-05-10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55E0AAA-C5EA-4FF8-9CD6-BCA723691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C3F85D-B0A5-49E6-AA98-68D7867B4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D06-2364-4704-9C70-BB5701CF4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34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5AE65C-5384-41E7-A768-E07788A5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2204A16-2A98-4307-9E05-7070111F2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F033FCF-C5DB-4CDE-98C5-1B3D0ACB2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C840-726F-4831-BAE1-E8BC7E94EA1D}" type="datetimeFigureOut">
              <a:rPr lang="ko-KR" altLang="en-US" smtClean="0"/>
              <a:t>2023-05-10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22543C5-CD1E-403E-835E-F373097BC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C49B80-63C5-47FB-90B4-569F953A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D06-2364-4704-9C70-BB5701CF4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337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463A5D-DC58-4116-A523-43113324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698ADCE-0E37-4DC6-B9AF-779244383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543ED02-3D06-4F53-B25A-3AF34EB5E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C840-726F-4831-BAE1-E8BC7E94EA1D}" type="datetimeFigureOut">
              <a:rPr lang="ko-KR" altLang="en-US" smtClean="0"/>
              <a:t>2023-05-10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D666FD-A6CB-4F95-B3C1-14C85FA82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B84D5E-5B05-428D-9D0A-9BAA9BC65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D06-2364-4704-9C70-BB5701CF4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1665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ABEE62-EE01-4B9C-8AC7-7F57F2E1F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F35158-4ACE-44E7-83DA-744F08AB98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BEDD264-AED8-4CE3-B644-3428A0A4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C90BD4-0D7B-4234-8FFF-A6D8D9BDB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C840-726F-4831-BAE1-E8BC7E94EA1D}" type="datetimeFigureOut">
              <a:rPr lang="ko-KR" altLang="en-US" smtClean="0"/>
              <a:t>2023-05-10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6B8B2A9-62BD-46E9-ADA4-9303BCDF9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06F4E6D-9C7B-4D7A-8FD1-923285D2C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D06-2364-4704-9C70-BB5701CF4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7658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4E4E32-C35C-4828-871A-6EBFF94D8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02BD701-853A-4F15-B4FC-B5A7BF726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90B4D5B-67DA-4DED-8977-9FFBDD6C9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61E579B-8F81-4957-8161-6333FD27AB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365D723-04BC-4107-A516-05B2525899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3E6A84F-1AF8-4720-BE18-5CC9485D9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C840-726F-4831-BAE1-E8BC7E94EA1D}" type="datetimeFigureOut">
              <a:rPr lang="ko-KR" altLang="en-US" smtClean="0"/>
              <a:t>2023-05-10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14D2CD5-D1AE-4084-BADD-F0443B51D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58CA37B-9302-40E0-A217-8100BBBD9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D06-2364-4704-9C70-BB5701CF4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0306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56E6FF-44FB-470E-9CD5-21E072CE7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ECA1B53-5160-4462-895C-006DF871D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C840-726F-4831-BAE1-E8BC7E94EA1D}" type="datetimeFigureOut">
              <a:rPr lang="ko-KR" altLang="en-US" smtClean="0"/>
              <a:t>2023-05-10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E518618-3335-4CC9-892C-57903B2AE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CE117B7-3F29-4398-B330-B600E17C0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D06-2364-4704-9C70-BB5701CF4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1459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6B58D3C-2C26-4824-9A3B-6FAB64017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C840-726F-4831-BAE1-E8BC7E94EA1D}" type="datetimeFigureOut">
              <a:rPr lang="ko-KR" altLang="en-US" smtClean="0"/>
              <a:t>2023-05-10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EB7E3D2-6367-4CFA-A5E7-0E81DB6CA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DAE4294-DBAB-45D6-B7FC-A55012DDC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D06-2364-4704-9C70-BB5701CF4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915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F46E31-E6C0-4992-98E6-C2B98BFF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756ACC5-2164-4484-B334-02DEA11B3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7D30266-046B-4BF0-97E2-C5FF99A50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F087AFF-5097-40D6-9F0A-7FE18029A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C840-726F-4831-BAE1-E8BC7E94EA1D}" type="datetimeFigureOut">
              <a:rPr lang="ko-KR" altLang="en-US" smtClean="0"/>
              <a:t>2023-05-10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0FE464A-51C9-49FB-9735-6E6F79FC3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630B3EC-61AE-4401-B867-7BEBD97B3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D06-2364-4704-9C70-BB5701CF4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2378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B02F56-F5DD-4D82-9982-E81FA67FB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6BDF7E8-4AB7-41C3-951C-774ED459B3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D0BB335-FF2E-4184-85BC-7F5F3636BC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266F511-807E-4769-BAA3-3FF2E23D6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C840-726F-4831-BAE1-E8BC7E94EA1D}" type="datetimeFigureOut">
              <a:rPr lang="ko-KR" altLang="en-US" smtClean="0"/>
              <a:t>2023-05-10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B3ADF27-E448-43AA-ABF4-331E6655C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F2B07A4-2E1D-47D3-B117-DCD6D4F12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D06-2364-4704-9C70-BB5701CF4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9409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E31CD0-F20C-48F9-B280-1E00BB834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3290429-E800-4E5B-BDAD-BC449BD19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D8F45B3-0CFB-4575-8433-883132472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C840-726F-4831-BAE1-E8BC7E94EA1D}" type="datetimeFigureOut">
              <a:rPr lang="ko-KR" altLang="en-US" smtClean="0"/>
              <a:t>2023-05-10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416AF75-8C43-45B6-862A-75CD42C58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BF518F-F01A-4EB1-8BD5-40AF90136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D06-2364-4704-9C70-BB5701CF4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10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A932D25-1779-4D89-9529-5F878A9F42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F986CFA-740F-468C-863F-3A63812692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1A3772-99F7-4230-8C91-3E10D1CE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C840-726F-4831-BAE1-E8BC7E94EA1D}" type="datetimeFigureOut">
              <a:rPr lang="ko-KR" altLang="en-US" smtClean="0"/>
              <a:t>2023-05-10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FE6097B-6A00-4E2A-A3C5-DCFD59AD2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1CFDCE-38EB-4C3C-8564-54E8B48D6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D06-2364-4704-9C70-BB5701CF4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3249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4FD70F1-4927-47D8-8E43-A7DD766FB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A3CD5A3-E8D7-409D-A1FF-9738D8174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380AC88-342A-4707-99AF-1D9BD3EB4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EC840-726F-4831-BAE1-E8BC7E94EA1D}" type="datetimeFigureOut">
              <a:rPr lang="ko-KR" altLang="en-US" smtClean="0"/>
              <a:t>2023-05-10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37B9296-9386-43F2-930A-9CC34029B2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D5EECD-BB36-4B08-86CF-2EF134939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9ED06-2364-4704-9C70-BB5701CF4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890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02B86AF-108C-402C-B361-712199000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01" y="943744"/>
            <a:ext cx="5619750" cy="44100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DDED1D-25CD-402C-A590-31E6E450B597}"/>
              </a:ext>
            </a:extLst>
          </p:cNvPr>
          <p:cNvSpPr txBox="1"/>
          <p:nvPr/>
        </p:nvSpPr>
        <p:spPr>
          <a:xfrm>
            <a:off x="6622641" y="1467465"/>
            <a:ext cx="5456903" cy="3432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Charpy impact test </a:t>
            </a:r>
            <a:r>
              <a:rPr lang="ko-KR" altLang="en-US" dirty="0"/>
              <a:t>시편 제작에 필요한 </a:t>
            </a:r>
            <a:r>
              <a:rPr lang="en-US" altLang="ko-KR" dirty="0"/>
              <a:t>sheet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100*100*2.5mm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22MnB5 boron steel, before / after HPF </a:t>
            </a:r>
            <a:r>
              <a:rPr lang="ko-KR" altLang="en-US" dirty="0"/>
              <a:t>각 </a:t>
            </a:r>
            <a:r>
              <a:rPr lang="en-US" altLang="ko-KR" dirty="0"/>
              <a:t>1</a:t>
            </a:r>
            <a:r>
              <a:rPr lang="ko-KR" altLang="en-US" dirty="0"/>
              <a:t>장</a:t>
            </a:r>
            <a:endParaRPr lang="en-US" altLang="ko-KR" dirty="0"/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총 </a:t>
            </a:r>
            <a:r>
              <a:rPr lang="en-US" altLang="ko-KR" dirty="0"/>
              <a:t>2</a:t>
            </a:r>
            <a:r>
              <a:rPr lang="ko-KR" altLang="en-US" dirty="0"/>
              <a:t>장 필요</a:t>
            </a:r>
            <a:endParaRPr lang="en-US" altLang="ko-KR" dirty="0"/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용접라인이 중앙에 위치</a:t>
            </a:r>
          </a:p>
        </p:txBody>
      </p:sp>
    </p:spTree>
    <p:extLst>
      <p:ext uri="{BB962C8B-B14F-4D97-AF65-F5344CB8AC3E}">
        <p14:creationId xmlns:p14="http://schemas.microsoft.com/office/powerpoint/2010/main" val="4245887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86AF0A63589C9D488D37F15C3DF569A5" ma:contentTypeVersion="11" ma:contentTypeDescription="새 문서를 만듭니다." ma:contentTypeScope="" ma:versionID="f9400594e14c0157dcbf337008fa1321">
  <xsd:schema xmlns:xsd="http://www.w3.org/2001/XMLSchema" xmlns:xs="http://www.w3.org/2001/XMLSchema" xmlns:p="http://schemas.microsoft.com/office/2006/metadata/properties" xmlns:ns3="1254c23c-f3b6-448c-8c4b-56456c9c6fc8" targetNamespace="http://schemas.microsoft.com/office/2006/metadata/properties" ma:root="true" ma:fieldsID="e3bb76be6e5a84b32b05a5b40e3507e3" ns3:_="">
    <xsd:import namespace="1254c23c-f3b6-448c-8c4b-56456c9c6fc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4c23c-f3b6-448c-8c4b-56456c9c6f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3AB6E40-2C0B-4A81-B671-F36F6B8B21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54c23c-f3b6-448c-8c4b-56456c9c6f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274E84C-0DB4-4B6D-8983-6E022C74C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4221B5-A98D-40FC-9F13-A8526AEDC5BF}">
  <ds:schemaRefs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1254c23c-f3b6-448c-8c4b-56456c9c6fc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와이드스크린</PresentationFormat>
  <Paragraphs>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전현종</dc:creator>
  <cp:lastModifiedBy>전현종</cp:lastModifiedBy>
  <cp:revision>1</cp:revision>
  <dcterms:created xsi:type="dcterms:W3CDTF">2023-05-10T04:19:07Z</dcterms:created>
  <dcterms:modified xsi:type="dcterms:W3CDTF">2023-05-10T04:19:37Z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0x01010086AF0A63589C9D488D37F15C3DF569A5</vt:lpwstr>
  </property>
</Properties>
</file>